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06666"/>
    <a:srgbClr val="0099CC"/>
    <a:srgbClr val="660066"/>
    <a:srgbClr val="660033"/>
    <a:srgbClr val="3333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>
        <p:scale>
          <a:sx n="81" d="100"/>
          <a:sy n="81" d="100"/>
        </p:scale>
        <p:origin x="-76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1FF7E-3AEA-49E4-AEA8-802139A5B41D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582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70AAD-F52D-4517-9AFF-FF1B63CAB38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652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886E3-AC42-40C0-B234-9204FE7F3FD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704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FFF6E-76EC-4FCC-A34C-42CFB80D5426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27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985B9-FFD6-457F-80DA-7EFDF022E72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427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C6230-D996-4D2E-AD59-C8F0E73F974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592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E4FB8-20C7-4AE2-B0F0-E32FB2E1D86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848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BA6B7-85BA-4828-BF0D-4BC2DE47F33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26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33EC9-FCA8-490A-9A01-704CCBAED2BD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703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31AB0-199A-4EAA-A0B5-A8E859337E2F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403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15F39-7276-41AC-9C51-0133F795063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019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91BEDD-DA08-4FEF-ABED-26407BF2367F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70"/>
          <p:cNvSpPr>
            <a:spLocks noGrp="1" noChangeArrowheads="1"/>
          </p:cNvSpPr>
          <p:nvPr>
            <p:ph type="ctrTitle"/>
          </p:nvPr>
        </p:nvSpPr>
        <p:spPr>
          <a:xfrm>
            <a:off x="3407979" y="4473098"/>
            <a:ext cx="5656263" cy="1470025"/>
          </a:xfrm>
        </p:spPr>
        <p:txBody>
          <a:bodyPr/>
          <a:lstStyle/>
          <a:p>
            <a:pPr algn="r" eaLnBrk="1" hangingPunct="1">
              <a:defRPr/>
            </a:pPr>
            <a:r>
              <a:rPr lang="es-UY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Venus</a:t>
            </a:r>
            <a:endParaRPr lang="es-ES" sz="8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4" name="Rectangle 170"/>
          <p:cNvSpPr txBox="1">
            <a:spLocks noChangeArrowheads="1"/>
          </p:cNvSpPr>
          <p:nvPr/>
        </p:nvSpPr>
        <p:spPr bwMode="auto">
          <a:xfrm>
            <a:off x="3381375" y="5478463"/>
            <a:ext cx="56546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s-UY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Rayana Thompson &amp; </a:t>
            </a:r>
            <a:r>
              <a:rPr lang="es-UY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Windell</a:t>
            </a:r>
            <a:r>
              <a:rPr lang="es-UY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 </a:t>
            </a:r>
            <a:r>
              <a:rPr lang="es-UY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itchFamily="18" charset="0"/>
              </a:rPr>
              <a:t>Barfield</a:t>
            </a:r>
            <a:endParaRPr lang="es-ES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6594613" cy="4684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836712"/>
            <a:ext cx="5246216" cy="524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68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7380312" cy="524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1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304169" cy="518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2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764704"/>
            <a:ext cx="7087556" cy="531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1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80728"/>
            <a:ext cx="6300192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8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64704"/>
            <a:ext cx="6775400" cy="518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38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47" y="836712"/>
            <a:ext cx="6696744" cy="503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025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14958</TotalTime>
  <Words>6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Diseño predeterminado</vt:lpstr>
      <vt:lpstr>Venus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vci</cp:lastModifiedBy>
  <cp:revision>739</cp:revision>
  <dcterms:created xsi:type="dcterms:W3CDTF">2010-05-23T14:28:12Z</dcterms:created>
  <dcterms:modified xsi:type="dcterms:W3CDTF">2014-03-20T18:06:33Z</dcterms:modified>
</cp:coreProperties>
</file>